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Rounded M+ Bold" panose="020B0600070205080204" charset="-128"/>
      <p:regular r:id="rId20"/>
    </p:embeddedFont>
    <p:embeddedFont>
      <p:font typeface="Source Han Sans JP Heavy" panose="020B0600070205080204" charset="-128"/>
      <p:regular r:id="rId21"/>
    </p:embeddedFont>
    <p:embeddedFont>
      <p:font typeface="源柔ゴシック Bold" panose="020B0600070205080204" charset="-128"/>
      <p:regular r:id="rId22"/>
    </p:embeddedFont>
    <p:embeddedFont>
      <p:font typeface="源石ゴシック Bold" panose="020B0600070205080204" charset="-12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3" d="100"/>
          <a:sy n="33" d="100"/>
        </p:scale>
        <p:origin x="19" y="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26130" flipH="1">
            <a:off x="-9768671" y="-7038211"/>
            <a:ext cx="20946525" cy="17747419"/>
          </a:xfrm>
          <a:custGeom>
            <a:avLst/>
            <a:gdLst/>
            <a:ahLst/>
            <a:cxnLst/>
            <a:rect l="l" t="t" r="r" b="b"/>
            <a:pathLst>
              <a:path w="20946525" h="17747419">
                <a:moveTo>
                  <a:pt x="20946525" y="0"/>
                </a:moveTo>
                <a:lnTo>
                  <a:pt x="0" y="0"/>
                </a:lnTo>
                <a:lnTo>
                  <a:pt x="0" y="17747419"/>
                </a:lnTo>
                <a:lnTo>
                  <a:pt x="20946525" y="17747419"/>
                </a:lnTo>
                <a:lnTo>
                  <a:pt x="2094652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1076780">
            <a:off x="-3244002" y="3539107"/>
            <a:ext cx="12765768" cy="10816087"/>
          </a:xfrm>
          <a:custGeom>
            <a:avLst/>
            <a:gdLst/>
            <a:ahLst/>
            <a:cxnLst/>
            <a:rect l="l" t="t" r="r" b="b"/>
            <a:pathLst>
              <a:path w="12765768" h="10816087">
                <a:moveTo>
                  <a:pt x="0" y="0"/>
                </a:moveTo>
                <a:lnTo>
                  <a:pt x="12765767" y="0"/>
                </a:lnTo>
                <a:lnTo>
                  <a:pt x="12765767" y="10816087"/>
                </a:lnTo>
                <a:lnTo>
                  <a:pt x="0" y="10816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1254181" y="3609969"/>
            <a:ext cx="6005119" cy="1533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99"/>
              </a:lnSpc>
            </a:pPr>
            <a:r>
              <a:rPr lang="en-US" sz="8999" spc="449">
                <a:solidFill>
                  <a:srgbClr val="545454"/>
                </a:solidFill>
                <a:latin typeface="Source Han Sans JP Heavy"/>
              </a:rPr>
              <a:t>A review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477093" y="6784297"/>
            <a:ext cx="760248" cy="102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27"/>
              </a:lnSpc>
            </a:pPr>
            <a:r>
              <a:rPr lang="en-US" sz="6019" spc="300">
                <a:solidFill>
                  <a:srgbClr val="545454"/>
                </a:solidFill>
                <a:ea typeface="Source Han Sans JP Heavy"/>
              </a:rPr>
              <a:t>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67601" y="7847267"/>
            <a:ext cx="5179231" cy="1411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spc="135">
                <a:solidFill>
                  <a:srgbClr val="545454"/>
                </a:solidFill>
                <a:ea typeface="Source Han Sans JP Heavy"/>
              </a:rPr>
              <a:t>加藤亜美 田中敦</a:t>
            </a:r>
          </a:p>
          <a:p>
            <a:pPr algn="ctr">
              <a:lnSpc>
                <a:spcPts val="3780"/>
              </a:lnSpc>
            </a:pPr>
            <a:r>
              <a:rPr lang="en-US" sz="2700" spc="135">
                <a:solidFill>
                  <a:srgbClr val="545454"/>
                </a:solidFill>
                <a:ea typeface="Source Han Sans JP Heavy"/>
              </a:rPr>
              <a:t>松野竜也 佐藤優里 坂本菜乃</a:t>
            </a:r>
          </a:p>
          <a:p>
            <a:pPr algn="r">
              <a:lnSpc>
                <a:spcPts val="3780"/>
              </a:lnSpc>
            </a:pPr>
            <a:endParaRPr lang="en-US" sz="2700" spc="135">
              <a:solidFill>
                <a:srgbClr val="545454"/>
              </a:solidFill>
              <a:ea typeface="Source Han Sans JP Heav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A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67805" flipH="1" flipV="1">
            <a:off x="9118696" y="-1342565"/>
            <a:ext cx="10940418" cy="15400509"/>
          </a:xfrm>
          <a:custGeom>
            <a:avLst/>
            <a:gdLst/>
            <a:ahLst/>
            <a:cxnLst/>
            <a:rect l="l" t="t" r="r" b="b"/>
            <a:pathLst>
              <a:path w="10940418" h="15400509">
                <a:moveTo>
                  <a:pt x="10940417" y="15400509"/>
                </a:moveTo>
                <a:lnTo>
                  <a:pt x="0" y="15400509"/>
                </a:lnTo>
                <a:lnTo>
                  <a:pt x="0" y="0"/>
                </a:lnTo>
                <a:lnTo>
                  <a:pt x="10940417" y="0"/>
                </a:lnTo>
                <a:lnTo>
                  <a:pt x="10940417" y="154005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88133" t="-198892" b="-26099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6643301" y="1466850"/>
            <a:ext cx="4970020" cy="5020222"/>
          </a:xfrm>
          <a:custGeom>
            <a:avLst/>
            <a:gdLst/>
            <a:ahLst/>
            <a:cxnLst/>
            <a:rect l="l" t="t" r="r" b="b"/>
            <a:pathLst>
              <a:path w="4970020" h="5020222">
                <a:moveTo>
                  <a:pt x="0" y="0"/>
                </a:moveTo>
                <a:lnTo>
                  <a:pt x="4970019" y="0"/>
                </a:lnTo>
                <a:lnTo>
                  <a:pt x="4970019" y="5020222"/>
                </a:lnTo>
                <a:lnTo>
                  <a:pt x="0" y="5020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509288" y="6951810"/>
            <a:ext cx="7238046" cy="105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6"/>
              </a:lnSpc>
            </a:pPr>
            <a:r>
              <a:rPr lang="en-US" sz="7074">
                <a:solidFill>
                  <a:srgbClr val="FFFFFF"/>
                </a:solidFill>
                <a:ea typeface="源石ゴシック Bold"/>
              </a:rPr>
              <a:t>機能と特徴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62567" y="2932998"/>
            <a:ext cx="2899627" cy="21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5"/>
              </a:lnSpc>
            </a:pPr>
            <a:r>
              <a:rPr lang="en-US" sz="14340">
                <a:solidFill>
                  <a:srgbClr val="FFFFFF"/>
                </a:solidFill>
                <a:latin typeface="源石ゴシック Bold"/>
              </a:rPr>
              <a:t>03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0116" y="542542"/>
            <a:ext cx="4880258" cy="1323980"/>
            <a:chOff x="0" y="0"/>
            <a:chExt cx="1285336" cy="3487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5335" cy="348703"/>
            </a:xfrm>
            <a:custGeom>
              <a:avLst/>
              <a:gdLst/>
              <a:ahLst/>
              <a:cxnLst/>
              <a:rect l="l" t="t" r="r" b="b"/>
              <a:pathLst>
                <a:path w="1285335" h="348703">
                  <a:moveTo>
                    <a:pt x="47591" y="0"/>
                  </a:moveTo>
                  <a:lnTo>
                    <a:pt x="1237744" y="0"/>
                  </a:lnTo>
                  <a:cubicBezTo>
                    <a:pt x="1250366" y="0"/>
                    <a:pt x="1262471" y="5014"/>
                    <a:pt x="1271396" y="13939"/>
                  </a:cubicBezTo>
                  <a:cubicBezTo>
                    <a:pt x="1280321" y="22864"/>
                    <a:pt x="1285335" y="34969"/>
                    <a:pt x="1285335" y="47591"/>
                  </a:cubicBezTo>
                  <a:lnTo>
                    <a:pt x="1285335" y="301111"/>
                  </a:lnTo>
                  <a:cubicBezTo>
                    <a:pt x="1285335" y="313733"/>
                    <a:pt x="1280321" y="325838"/>
                    <a:pt x="1271396" y="334763"/>
                  </a:cubicBezTo>
                  <a:cubicBezTo>
                    <a:pt x="1262471" y="343689"/>
                    <a:pt x="1250366" y="348703"/>
                    <a:pt x="1237744" y="348703"/>
                  </a:cubicBezTo>
                  <a:lnTo>
                    <a:pt x="47591" y="348703"/>
                  </a:lnTo>
                  <a:cubicBezTo>
                    <a:pt x="34969" y="348703"/>
                    <a:pt x="22864" y="343689"/>
                    <a:pt x="13939" y="334763"/>
                  </a:cubicBezTo>
                  <a:cubicBezTo>
                    <a:pt x="5014" y="325838"/>
                    <a:pt x="0" y="313733"/>
                    <a:pt x="0" y="301111"/>
                  </a:cubicBezTo>
                  <a:lnTo>
                    <a:pt x="0" y="47591"/>
                  </a:lnTo>
                  <a:cubicBezTo>
                    <a:pt x="0" y="34969"/>
                    <a:pt x="5014" y="22864"/>
                    <a:pt x="13939" y="13939"/>
                  </a:cubicBezTo>
                  <a:cubicBezTo>
                    <a:pt x="22864" y="5014"/>
                    <a:pt x="34969" y="0"/>
                    <a:pt x="475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85336" cy="396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531834" y="4630928"/>
            <a:ext cx="5224333" cy="51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en-US" sz="3399" spc="452">
                <a:solidFill>
                  <a:srgbClr val="545454"/>
                </a:solidFill>
                <a:ea typeface="源石ゴシック Bold"/>
              </a:rPr>
              <a:t>動画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5786" y="795146"/>
            <a:ext cx="4008919" cy="82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>
                <a:solidFill>
                  <a:srgbClr val="545454"/>
                </a:solidFill>
                <a:ea typeface="源石ゴシック Bold"/>
              </a:rPr>
              <a:t>機能と特徴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A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67805" flipH="1" flipV="1">
            <a:off x="9118696" y="-1342565"/>
            <a:ext cx="10940418" cy="15400509"/>
          </a:xfrm>
          <a:custGeom>
            <a:avLst/>
            <a:gdLst/>
            <a:ahLst/>
            <a:cxnLst/>
            <a:rect l="l" t="t" r="r" b="b"/>
            <a:pathLst>
              <a:path w="10940418" h="15400509">
                <a:moveTo>
                  <a:pt x="10940417" y="15400509"/>
                </a:moveTo>
                <a:lnTo>
                  <a:pt x="0" y="15400509"/>
                </a:lnTo>
                <a:lnTo>
                  <a:pt x="0" y="0"/>
                </a:lnTo>
                <a:lnTo>
                  <a:pt x="10940417" y="0"/>
                </a:lnTo>
                <a:lnTo>
                  <a:pt x="10940417" y="154005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88133" t="-198892" b="-26099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6643301" y="1466850"/>
            <a:ext cx="4970020" cy="5020222"/>
          </a:xfrm>
          <a:custGeom>
            <a:avLst/>
            <a:gdLst/>
            <a:ahLst/>
            <a:cxnLst/>
            <a:rect l="l" t="t" r="r" b="b"/>
            <a:pathLst>
              <a:path w="4970020" h="5020222">
                <a:moveTo>
                  <a:pt x="0" y="0"/>
                </a:moveTo>
                <a:lnTo>
                  <a:pt x="4970019" y="0"/>
                </a:lnTo>
                <a:lnTo>
                  <a:pt x="4970019" y="5020222"/>
                </a:lnTo>
                <a:lnTo>
                  <a:pt x="0" y="5020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509288" y="6951810"/>
            <a:ext cx="7238046" cy="105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6"/>
              </a:lnSpc>
            </a:pPr>
            <a:r>
              <a:rPr lang="en-US" sz="7074">
                <a:solidFill>
                  <a:srgbClr val="FFFFFF"/>
                </a:solidFill>
                <a:ea typeface="源石ゴシック Bold"/>
              </a:rPr>
              <a:t>個人のこと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62567" y="2932998"/>
            <a:ext cx="2899627" cy="21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5"/>
              </a:lnSpc>
            </a:pPr>
            <a:r>
              <a:rPr lang="en-US" sz="14340">
                <a:solidFill>
                  <a:srgbClr val="FFFFFF"/>
                </a:solidFill>
                <a:latin typeface="源石ゴシック Bold"/>
              </a:rPr>
              <a:t>04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194" y="546651"/>
            <a:ext cx="17313613" cy="9193697"/>
            <a:chOff x="0" y="0"/>
            <a:chExt cx="4559964" cy="2421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A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67805" flipH="1" flipV="1">
            <a:off x="9118696" y="-1342565"/>
            <a:ext cx="10940418" cy="15400509"/>
          </a:xfrm>
          <a:custGeom>
            <a:avLst/>
            <a:gdLst/>
            <a:ahLst/>
            <a:cxnLst/>
            <a:rect l="l" t="t" r="r" b="b"/>
            <a:pathLst>
              <a:path w="10940418" h="15400509">
                <a:moveTo>
                  <a:pt x="10940417" y="15400509"/>
                </a:moveTo>
                <a:lnTo>
                  <a:pt x="0" y="15400509"/>
                </a:lnTo>
                <a:lnTo>
                  <a:pt x="0" y="0"/>
                </a:lnTo>
                <a:lnTo>
                  <a:pt x="10940417" y="0"/>
                </a:lnTo>
                <a:lnTo>
                  <a:pt x="10940417" y="154005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88133" t="-198892" b="-26099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6643301" y="1466850"/>
            <a:ext cx="4970020" cy="5020222"/>
          </a:xfrm>
          <a:custGeom>
            <a:avLst/>
            <a:gdLst/>
            <a:ahLst/>
            <a:cxnLst/>
            <a:rect l="l" t="t" r="r" b="b"/>
            <a:pathLst>
              <a:path w="4970020" h="5020222">
                <a:moveTo>
                  <a:pt x="0" y="0"/>
                </a:moveTo>
                <a:lnTo>
                  <a:pt x="4970019" y="0"/>
                </a:lnTo>
                <a:lnTo>
                  <a:pt x="4970019" y="5020222"/>
                </a:lnTo>
                <a:lnTo>
                  <a:pt x="0" y="5020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509288" y="6951810"/>
            <a:ext cx="7238046" cy="105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6"/>
              </a:lnSpc>
            </a:pPr>
            <a:r>
              <a:rPr lang="en-US" sz="7074" dirty="0" err="1">
                <a:solidFill>
                  <a:srgbClr val="FFFFFF"/>
                </a:solidFill>
                <a:ea typeface="源石ゴシック Bold"/>
              </a:rPr>
              <a:t>まとめ</a:t>
            </a:r>
            <a:endParaRPr lang="en-US" sz="7074" dirty="0">
              <a:solidFill>
                <a:srgbClr val="FFFFFF"/>
              </a:solidFill>
              <a:ea typeface="源石ゴシック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662567" y="2932998"/>
            <a:ext cx="2899627" cy="21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5"/>
              </a:lnSpc>
            </a:pPr>
            <a:r>
              <a:rPr lang="en-US" sz="14340" dirty="0">
                <a:solidFill>
                  <a:srgbClr val="FFFFFF"/>
                </a:solidFill>
                <a:latin typeface="源石ゴシック Bold"/>
              </a:rPr>
              <a:t>05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7193" y="546651"/>
            <a:ext cx="17313613" cy="9193697"/>
            <a:chOff x="0" y="0"/>
            <a:chExt cx="4559964" cy="24213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038225"/>
            <a:ext cx="114681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 dirty="0" err="1">
                <a:solidFill>
                  <a:srgbClr val="545454"/>
                </a:solidFill>
                <a:ea typeface="源石ゴシック Bold"/>
              </a:rPr>
              <a:t>まとめ</a:t>
            </a:r>
            <a:r>
              <a:rPr lang="ja-JP" altLang="en-US" sz="5550" spc="738" dirty="0">
                <a:solidFill>
                  <a:srgbClr val="545454"/>
                </a:solidFill>
                <a:ea typeface="源石ゴシック Bold"/>
              </a:rPr>
              <a:t>　</a:t>
            </a:r>
            <a:r>
              <a:rPr lang="en-US" altLang="ja-JP" sz="5550" spc="738" dirty="0">
                <a:solidFill>
                  <a:srgbClr val="545454"/>
                </a:solidFill>
                <a:ea typeface="源石ゴシック Bold"/>
              </a:rPr>
              <a:t>–</a:t>
            </a:r>
            <a:r>
              <a:rPr lang="ja-JP" altLang="en-US" sz="5550" spc="738" dirty="0">
                <a:solidFill>
                  <a:srgbClr val="545454"/>
                </a:solidFill>
                <a:ea typeface="源石ゴシック Bold"/>
              </a:rPr>
              <a:t>チーム開発</a:t>
            </a:r>
            <a:r>
              <a:rPr lang="en-US" altLang="ja-JP" sz="5550" spc="738" dirty="0">
                <a:solidFill>
                  <a:srgbClr val="545454"/>
                </a:solidFill>
                <a:ea typeface="源石ゴシック Bold"/>
              </a:rPr>
              <a:t>3</a:t>
            </a:r>
            <a:r>
              <a:rPr lang="ja-JP" altLang="en-US" sz="5550" spc="738" dirty="0">
                <a:solidFill>
                  <a:srgbClr val="545454"/>
                </a:solidFill>
                <a:ea typeface="源石ゴシック Bold"/>
              </a:rPr>
              <a:t>大要素</a:t>
            </a:r>
            <a:r>
              <a:rPr lang="en-US" altLang="ja-JP" sz="5550" spc="738" dirty="0">
                <a:solidFill>
                  <a:srgbClr val="545454"/>
                </a:solidFill>
                <a:ea typeface="源石ゴシック Bold"/>
              </a:rPr>
              <a:t>-</a:t>
            </a:r>
            <a:endParaRPr lang="en-US" sz="5550" spc="738" dirty="0">
              <a:solidFill>
                <a:srgbClr val="545454"/>
              </a:solidFill>
              <a:ea typeface="源石ゴシック Bold"/>
            </a:endParaRP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D25CDAAC-5B18-F2EF-9A9E-4BEB510035F7}"/>
              </a:ext>
            </a:extLst>
          </p:cNvPr>
          <p:cNvGrpSpPr/>
          <p:nvPr/>
        </p:nvGrpSpPr>
        <p:grpSpPr>
          <a:xfrm>
            <a:off x="2118016" y="3376180"/>
            <a:ext cx="14051969" cy="4039588"/>
            <a:chOff x="2118016" y="3376180"/>
            <a:chExt cx="14051969" cy="4039588"/>
          </a:xfrm>
        </p:grpSpPr>
        <p:grpSp>
          <p:nvGrpSpPr>
            <p:cNvPr id="5" name="Group 5"/>
            <p:cNvGrpSpPr/>
            <p:nvPr/>
          </p:nvGrpSpPr>
          <p:grpSpPr>
            <a:xfrm>
              <a:off x="2118016" y="3376180"/>
              <a:ext cx="3534640" cy="4039588"/>
              <a:chOff x="0" y="0"/>
              <a:chExt cx="7112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7112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11200" h="812800">
                    <a:moveTo>
                      <a:pt x="355600" y="0"/>
                    </a:moveTo>
                    <a:lnTo>
                      <a:pt x="499725" y="159329"/>
                    </a:lnTo>
                    <a:lnTo>
                      <a:pt x="711200" y="203200"/>
                    </a:lnTo>
                    <a:lnTo>
                      <a:pt x="643849" y="406400"/>
                    </a:lnTo>
                    <a:lnTo>
                      <a:pt x="711200" y="609600"/>
                    </a:lnTo>
                    <a:lnTo>
                      <a:pt x="499725" y="653471"/>
                    </a:lnTo>
                    <a:lnTo>
                      <a:pt x="355600" y="812800"/>
                    </a:lnTo>
                    <a:lnTo>
                      <a:pt x="211475" y="653471"/>
                    </a:lnTo>
                    <a:lnTo>
                      <a:pt x="0" y="609600"/>
                    </a:lnTo>
                    <a:lnTo>
                      <a:pt x="67351" y="406400"/>
                    </a:lnTo>
                    <a:lnTo>
                      <a:pt x="0" y="203200"/>
                    </a:lnTo>
                    <a:lnTo>
                      <a:pt x="211475" y="159329"/>
                    </a:lnTo>
                    <a:lnTo>
                      <a:pt x="355600" y="0"/>
                    </a:lnTo>
                    <a:close/>
                  </a:path>
                </a:pathLst>
              </a:custGeom>
              <a:solidFill>
                <a:srgbClr val="F7E8AB"/>
              </a:solidFill>
              <a:ln w="180975" cap="sq">
                <a:solidFill>
                  <a:srgbClr val="F7E8AB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88900" y="0"/>
                <a:ext cx="533400" cy="606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914"/>
                  </a:lnSpc>
                </a:pPr>
                <a:endParaRPr lang="en-US" sz="4224" dirty="0">
                  <a:solidFill>
                    <a:srgbClr val="000000"/>
                  </a:solidFill>
                  <a:ea typeface="源柔ゴシック Bold"/>
                </a:endParaRPr>
              </a:p>
              <a:p>
                <a:pPr algn="ctr">
                  <a:lnSpc>
                    <a:spcPts val="5914"/>
                  </a:lnSpc>
                </a:pPr>
                <a:r>
                  <a:rPr lang="en-US" sz="4224" dirty="0" err="1">
                    <a:solidFill>
                      <a:srgbClr val="000000"/>
                    </a:solidFill>
                    <a:ea typeface="源柔ゴシック Bold"/>
                  </a:rPr>
                  <a:t>魅力</a:t>
                </a:r>
                <a:endParaRPr lang="en-US" sz="4224" dirty="0">
                  <a:solidFill>
                    <a:srgbClr val="000000"/>
                  </a:solidFill>
                  <a:ea typeface="源柔ゴシック Bold"/>
                </a:endParaR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7376680" y="3628654"/>
              <a:ext cx="3534640" cy="3534640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7AFAF"/>
              </a:solidFill>
              <a:ln w="180975" cap="sq">
                <a:solidFill>
                  <a:srgbClr val="F7AFA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14287"/>
                <a:ext cx="660400" cy="7842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914"/>
                  </a:lnSpc>
                </a:pPr>
                <a:r>
                  <a:rPr lang="en-US" altLang="ja-JP" sz="4224" dirty="0" err="1">
                    <a:solidFill>
                      <a:srgbClr val="000000"/>
                    </a:solidFill>
                    <a:ea typeface="源柔ゴシック Bold"/>
                  </a:rPr>
                  <a:t>頑張り</a:t>
                </a:r>
                <a:endParaRPr lang="en-US" sz="4224" dirty="0">
                  <a:solidFill>
                    <a:srgbClr val="000000"/>
                  </a:solidFill>
                  <a:ea typeface="源柔ゴシック Bold"/>
                </a:endParaRP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2635345" y="3376180"/>
              <a:ext cx="3534640" cy="3534640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812800" y="310462"/>
                    </a:lnTo>
                    <a:lnTo>
                      <a:pt x="657569" y="812800"/>
                    </a:lnTo>
                    <a:lnTo>
                      <a:pt x="155231" y="812800"/>
                    </a:lnTo>
                    <a:lnTo>
                      <a:pt x="0" y="310462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5CE1E6"/>
              </a:solidFill>
              <a:ln w="180975" cap="sq">
                <a:solidFill>
                  <a:srgbClr val="5CE1E6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27000" y="123144"/>
                <a:ext cx="558800" cy="6826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5914"/>
                  </a:lnSpc>
                </a:pPr>
                <a:r>
                  <a:rPr lang="en-US" sz="4224" dirty="0" err="1">
                    <a:solidFill>
                      <a:srgbClr val="000000"/>
                    </a:solidFill>
                    <a:ea typeface="源柔ゴシック Bold"/>
                  </a:rPr>
                  <a:t>苦労</a:t>
                </a:r>
                <a:endParaRPr lang="en-US" sz="4224" dirty="0">
                  <a:solidFill>
                    <a:srgbClr val="000000"/>
                  </a:solidFill>
                  <a:ea typeface="源柔ゴシック Bold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63975" y="4699775"/>
            <a:ext cx="12603314" cy="7480384"/>
          </a:xfrm>
          <a:custGeom>
            <a:avLst/>
            <a:gdLst/>
            <a:ahLst/>
            <a:cxnLst/>
            <a:rect l="l" t="t" r="r" b="b"/>
            <a:pathLst>
              <a:path w="12603314" h="7480384">
                <a:moveTo>
                  <a:pt x="0" y="0"/>
                </a:moveTo>
                <a:lnTo>
                  <a:pt x="12603313" y="0"/>
                </a:lnTo>
                <a:lnTo>
                  <a:pt x="12603313" y="7480384"/>
                </a:lnTo>
                <a:lnTo>
                  <a:pt x="0" y="748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2056632" flipH="1" flipV="1">
            <a:off x="11584129" y="3231690"/>
            <a:ext cx="2594404" cy="4903512"/>
          </a:xfrm>
          <a:custGeom>
            <a:avLst/>
            <a:gdLst/>
            <a:ahLst/>
            <a:cxnLst/>
            <a:rect l="l" t="t" r="r" b="b"/>
            <a:pathLst>
              <a:path w="2594404" h="4903512">
                <a:moveTo>
                  <a:pt x="2594404" y="4903512"/>
                </a:moveTo>
                <a:lnTo>
                  <a:pt x="0" y="4903512"/>
                </a:lnTo>
                <a:lnTo>
                  <a:pt x="0" y="0"/>
                </a:lnTo>
                <a:lnTo>
                  <a:pt x="2594404" y="0"/>
                </a:lnTo>
                <a:lnTo>
                  <a:pt x="2594404" y="490351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235931" y="7905620"/>
            <a:ext cx="1324570" cy="82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>
                <a:solidFill>
                  <a:srgbClr val="545454"/>
                </a:solidFill>
                <a:ea typeface="源石ゴシック Bold"/>
              </a:rPr>
              <a:t>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34061" y="2919696"/>
            <a:ext cx="2953939" cy="1459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10"/>
              </a:lnSpc>
            </a:pPr>
            <a:r>
              <a:rPr lang="en-US" sz="9750" spc="1296" dirty="0">
                <a:solidFill>
                  <a:srgbClr val="545454"/>
                </a:solidFill>
                <a:ea typeface="源石ゴシック Bold"/>
              </a:rPr>
              <a:t>ん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49023" y="3337132"/>
            <a:ext cx="8816993" cy="82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>
                <a:solidFill>
                  <a:srgbClr val="545454"/>
                </a:solidFill>
                <a:ea typeface="源石ゴシック Bold"/>
              </a:rPr>
              <a:t>もっともっと成長します！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38225"/>
            <a:ext cx="9182100" cy="8282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 dirty="0" err="1">
                <a:solidFill>
                  <a:srgbClr val="545454"/>
                </a:solidFill>
                <a:ea typeface="源石ゴシック Bold"/>
              </a:rPr>
              <a:t>まとめ</a:t>
            </a:r>
            <a:r>
              <a:rPr lang="en-US" sz="5550" spc="738" dirty="0">
                <a:solidFill>
                  <a:srgbClr val="545454"/>
                </a:solidFill>
                <a:ea typeface="源石ゴシック Bold"/>
              </a:rPr>
              <a:t> -</a:t>
            </a:r>
            <a:r>
              <a:rPr lang="ja-JP" altLang="en-US" sz="5550" spc="738" dirty="0">
                <a:solidFill>
                  <a:srgbClr val="545454"/>
                </a:solidFill>
                <a:ea typeface="源石ゴシック Bold"/>
              </a:rPr>
              <a:t>今後の進む道</a:t>
            </a:r>
            <a:r>
              <a:rPr lang="en-US" sz="5550" spc="738" dirty="0">
                <a:solidFill>
                  <a:srgbClr val="545454"/>
                </a:solidFill>
                <a:ea typeface="源石ゴシック Bold"/>
              </a:rPr>
              <a:t>-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141441" y="1209674"/>
            <a:ext cx="6005119" cy="1533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8999" spc="449">
                <a:solidFill>
                  <a:srgbClr val="545454"/>
                </a:solidFill>
                <a:ea typeface="Source Han Sans JP Heavy"/>
              </a:rPr>
              <a:t>謝辞</a:t>
            </a:r>
          </a:p>
        </p:txBody>
      </p:sp>
      <p:sp>
        <p:nvSpPr>
          <p:cNvPr id="3" name="Freeform 3"/>
          <p:cNvSpPr/>
          <p:nvPr/>
        </p:nvSpPr>
        <p:spPr>
          <a:xfrm rot="1076780">
            <a:off x="-5354184" y="-5976340"/>
            <a:ext cx="12765768" cy="10816087"/>
          </a:xfrm>
          <a:custGeom>
            <a:avLst/>
            <a:gdLst/>
            <a:ahLst/>
            <a:cxnLst/>
            <a:rect l="l" t="t" r="r" b="b"/>
            <a:pathLst>
              <a:path w="12765768" h="10816087">
                <a:moveTo>
                  <a:pt x="0" y="0"/>
                </a:moveTo>
                <a:lnTo>
                  <a:pt x="12765768" y="0"/>
                </a:lnTo>
                <a:lnTo>
                  <a:pt x="12765768" y="10816087"/>
                </a:lnTo>
                <a:lnTo>
                  <a:pt x="0" y="1081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10726130" flipH="1">
            <a:off x="1525160" y="3341229"/>
            <a:ext cx="22657815" cy="19197348"/>
          </a:xfrm>
          <a:custGeom>
            <a:avLst/>
            <a:gdLst/>
            <a:ahLst/>
            <a:cxnLst/>
            <a:rect l="l" t="t" r="r" b="b"/>
            <a:pathLst>
              <a:path w="22657815" h="19197348">
                <a:moveTo>
                  <a:pt x="22657815" y="0"/>
                </a:moveTo>
                <a:lnTo>
                  <a:pt x="0" y="0"/>
                </a:lnTo>
                <a:lnTo>
                  <a:pt x="0" y="19197349"/>
                </a:lnTo>
                <a:lnTo>
                  <a:pt x="22657815" y="19197349"/>
                </a:lnTo>
                <a:lnTo>
                  <a:pt x="2265781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683536" y="4142729"/>
            <a:ext cx="12920928" cy="317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4"/>
              </a:lnSpc>
            </a:pPr>
            <a:r>
              <a:rPr lang="en-US" sz="4460">
                <a:solidFill>
                  <a:srgbClr val="545454"/>
                </a:solidFill>
                <a:ea typeface="Rounded M+ Bold"/>
              </a:rPr>
              <a:t>研修講師の皆様、ならびに研修事務局の皆様</a:t>
            </a:r>
          </a:p>
          <a:p>
            <a:pPr algn="ctr">
              <a:lnSpc>
                <a:spcPts val="6244"/>
              </a:lnSpc>
            </a:pPr>
            <a:r>
              <a:rPr lang="en-US" sz="4460">
                <a:solidFill>
                  <a:srgbClr val="545454"/>
                </a:solidFill>
                <a:ea typeface="Rounded M+ Bold"/>
              </a:rPr>
              <a:t>一緒に学習してくれたクラスの仲間たち</a:t>
            </a:r>
          </a:p>
          <a:p>
            <a:pPr algn="ctr">
              <a:lnSpc>
                <a:spcPts val="6244"/>
              </a:lnSpc>
            </a:pPr>
            <a:r>
              <a:rPr lang="en-US" sz="4460">
                <a:solidFill>
                  <a:srgbClr val="545454"/>
                </a:solidFill>
                <a:ea typeface="Rounded M+ Bold"/>
              </a:rPr>
              <a:t>研修に参加させてくれた○○の皆様に</a:t>
            </a:r>
          </a:p>
          <a:p>
            <a:pPr algn="ctr">
              <a:lnSpc>
                <a:spcPts val="6244"/>
              </a:lnSpc>
            </a:pPr>
            <a:r>
              <a:rPr lang="en-US" sz="4460">
                <a:solidFill>
                  <a:srgbClr val="545454"/>
                </a:solidFill>
                <a:ea typeface="Rounded M+ Bold"/>
              </a:rPr>
              <a:t>御礼申し上げます。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26130" flipH="1">
            <a:off x="1525160" y="3341229"/>
            <a:ext cx="22657815" cy="19197348"/>
          </a:xfrm>
          <a:custGeom>
            <a:avLst/>
            <a:gdLst/>
            <a:ahLst/>
            <a:cxnLst/>
            <a:rect l="l" t="t" r="r" b="b"/>
            <a:pathLst>
              <a:path w="22657815" h="19197348">
                <a:moveTo>
                  <a:pt x="22657815" y="0"/>
                </a:moveTo>
                <a:lnTo>
                  <a:pt x="0" y="0"/>
                </a:lnTo>
                <a:lnTo>
                  <a:pt x="0" y="19197349"/>
                </a:lnTo>
                <a:lnTo>
                  <a:pt x="22657815" y="19197349"/>
                </a:lnTo>
                <a:lnTo>
                  <a:pt x="2265781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1076780">
            <a:off x="-5354184" y="-5976340"/>
            <a:ext cx="12765768" cy="10816087"/>
          </a:xfrm>
          <a:custGeom>
            <a:avLst/>
            <a:gdLst/>
            <a:ahLst/>
            <a:cxnLst/>
            <a:rect l="l" t="t" r="r" b="b"/>
            <a:pathLst>
              <a:path w="12765768" h="10816087">
                <a:moveTo>
                  <a:pt x="0" y="0"/>
                </a:moveTo>
                <a:lnTo>
                  <a:pt x="12765768" y="0"/>
                </a:lnTo>
                <a:lnTo>
                  <a:pt x="12765768" y="10816087"/>
                </a:lnTo>
                <a:lnTo>
                  <a:pt x="0" y="108160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2668980" y="4062423"/>
            <a:ext cx="12950039" cy="108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42"/>
              </a:lnSpc>
            </a:pPr>
            <a:r>
              <a:rPr lang="en-US" sz="6387" spc="319">
                <a:solidFill>
                  <a:srgbClr val="545454"/>
                </a:solidFill>
                <a:ea typeface="Source Han Sans JP Heavy"/>
              </a:rPr>
              <a:t>ご清聴ありがとうございました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2166784" y="-30030911"/>
            <a:ext cx="34235419" cy="34235419"/>
          </a:xfrm>
          <a:custGeom>
            <a:avLst/>
            <a:gdLst/>
            <a:ahLst/>
            <a:cxnLst/>
            <a:rect l="l" t="t" r="r" b="b"/>
            <a:pathLst>
              <a:path w="34235419" h="34235419">
                <a:moveTo>
                  <a:pt x="34235420" y="34235419"/>
                </a:moveTo>
                <a:lnTo>
                  <a:pt x="0" y="34235419"/>
                </a:lnTo>
                <a:lnTo>
                  <a:pt x="0" y="0"/>
                </a:lnTo>
                <a:lnTo>
                  <a:pt x="34235420" y="0"/>
                </a:lnTo>
                <a:lnTo>
                  <a:pt x="34235420" y="3423541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5429507" y="6944855"/>
            <a:ext cx="34235419" cy="34235419"/>
          </a:xfrm>
          <a:custGeom>
            <a:avLst/>
            <a:gdLst/>
            <a:ahLst/>
            <a:cxnLst/>
            <a:rect l="l" t="t" r="r" b="b"/>
            <a:pathLst>
              <a:path w="34235419" h="34235419">
                <a:moveTo>
                  <a:pt x="0" y="0"/>
                </a:moveTo>
                <a:lnTo>
                  <a:pt x="34235419" y="0"/>
                </a:lnTo>
                <a:lnTo>
                  <a:pt x="34235419" y="34235419"/>
                </a:lnTo>
                <a:lnTo>
                  <a:pt x="0" y="342354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762000" y="5512689"/>
            <a:ext cx="3218759" cy="123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2"/>
              </a:lnSpc>
            </a:pPr>
            <a:r>
              <a:rPr lang="en-US" sz="4800">
                <a:solidFill>
                  <a:srgbClr val="F59292"/>
                </a:solidFill>
                <a:ea typeface="源石ゴシック Bold"/>
              </a:rPr>
              <a:t>最初の状況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19600" y="5836747"/>
            <a:ext cx="3218758" cy="14599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ja-JP" altLang="en-US" sz="4800" dirty="0">
                <a:solidFill>
                  <a:srgbClr val="F59292"/>
                </a:solidFill>
                <a:latin typeface="源石ゴシック Bold"/>
                <a:ea typeface="源石ゴシック Bold"/>
              </a:rPr>
              <a:t>「</a:t>
            </a:r>
            <a:r>
              <a:rPr lang="en-US" sz="4800" dirty="0">
                <a:solidFill>
                  <a:srgbClr val="F59292"/>
                </a:solidFill>
                <a:latin typeface="源石ゴシック Bold"/>
                <a:ea typeface="源石ゴシック Bold"/>
              </a:rPr>
              <a:t>A review</a:t>
            </a:r>
            <a:r>
              <a:rPr lang="ja-JP" altLang="en-US" sz="4800" dirty="0">
                <a:solidFill>
                  <a:srgbClr val="F59292"/>
                </a:solidFill>
                <a:latin typeface="源石ゴシック Bold"/>
                <a:ea typeface="源石ゴシック Bold"/>
              </a:rPr>
              <a:t>」紹介</a:t>
            </a:r>
            <a:endParaRPr lang="en-US" sz="4800" dirty="0">
              <a:solidFill>
                <a:srgbClr val="F59292"/>
              </a:solidFill>
              <a:latin typeface="源石ゴシック Bold"/>
              <a:ea typeface="源石ゴシック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124302" y="5987242"/>
            <a:ext cx="2979942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59292"/>
                </a:solidFill>
                <a:ea typeface="源石ゴシック Bold"/>
              </a:rPr>
              <a:t>機能と特徴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18594" y="5891992"/>
            <a:ext cx="3184525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59292"/>
                </a:solidFill>
                <a:ea typeface="源石ゴシック Bold"/>
              </a:rPr>
              <a:t>個人のこと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103735" y="5891992"/>
            <a:ext cx="2559050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59292"/>
                </a:solidFill>
                <a:ea typeface="源石ゴシック Bold"/>
              </a:rPr>
              <a:t>まとめ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1AE1A4DA-B681-F2EF-D4B1-BA9222994E15}"/>
              </a:ext>
            </a:extLst>
          </p:cNvPr>
          <p:cNvGrpSpPr/>
          <p:nvPr/>
        </p:nvGrpSpPr>
        <p:grpSpPr>
          <a:xfrm>
            <a:off x="8455068" y="712667"/>
            <a:ext cx="2318409" cy="1732002"/>
            <a:chOff x="7984795" y="352229"/>
            <a:chExt cx="2318409" cy="1732002"/>
          </a:xfrm>
        </p:grpSpPr>
        <p:sp>
          <p:nvSpPr>
            <p:cNvPr id="9" name="TextBox 9"/>
            <p:cNvSpPr txBox="1"/>
            <p:nvPr/>
          </p:nvSpPr>
          <p:spPr>
            <a:xfrm>
              <a:off x="8124302" y="352229"/>
              <a:ext cx="2039397" cy="1102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545"/>
                </a:lnSpc>
              </a:pPr>
              <a:r>
                <a:rPr lang="en-US" sz="7367" dirty="0" err="1">
                  <a:solidFill>
                    <a:srgbClr val="F59292"/>
                  </a:solidFill>
                  <a:ea typeface="源石ゴシック Bold"/>
                </a:rPr>
                <a:t>目次</a:t>
              </a:r>
              <a:endParaRPr lang="en-US" sz="7367" dirty="0">
                <a:solidFill>
                  <a:srgbClr val="F59292"/>
                </a:solidFill>
                <a:ea typeface="源石ゴシック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984795" y="1460132"/>
              <a:ext cx="2318409" cy="624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7"/>
                </a:lnSpc>
              </a:pPr>
              <a:r>
                <a:rPr lang="en-US" sz="4144">
                  <a:solidFill>
                    <a:srgbClr val="F59292"/>
                  </a:solidFill>
                  <a:latin typeface="源石ゴシック Bold"/>
                </a:rPr>
                <a:t>Content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1580804" y="3775883"/>
            <a:ext cx="1581150" cy="1581150"/>
          </a:xfrm>
          <a:custGeom>
            <a:avLst/>
            <a:gdLst/>
            <a:ahLst/>
            <a:cxnLst/>
            <a:rect l="l" t="t" r="r" b="b"/>
            <a:pathLst>
              <a:path w="1581150" h="1581150">
                <a:moveTo>
                  <a:pt x="0" y="0"/>
                </a:moveTo>
                <a:lnTo>
                  <a:pt x="1581150" y="0"/>
                </a:lnTo>
                <a:lnTo>
                  <a:pt x="158115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>
            <a:off x="5219265" y="3695700"/>
            <a:ext cx="1581150" cy="1581150"/>
          </a:xfrm>
          <a:custGeom>
            <a:avLst/>
            <a:gdLst/>
            <a:ahLst/>
            <a:cxnLst/>
            <a:rect l="l" t="t" r="r" b="b"/>
            <a:pathLst>
              <a:path w="1581150" h="1581150">
                <a:moveTo>
                  <a:pt x="0" y="0"/>
                </a:moveTo>
                <a:lnTo>
                  <a:pt x="1581150" y="0"/>
                </a:lnTo>
                <a:lnTo>
                  <a:pt x="158115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>
            <a:off x="8944232" y="3752850"/>
            <a:ext cx="1581150" cy="1581150"/>
          </a:xfrm>
          <a:custGeom>
            <a:avLst/>
            <a:gdLst/>
            <a:ahLst/>
            <a:cxnLst/>
            <a:rect l="l" t="t" r="r" b="b"/>
            <a:pathLst>
              <a:path w="1581150" h="1581150">
                <a:moveTo>
                  <a:pt x="0" y="0"/>
                </a:moveTo>
                <a:lnTo>
                  <a:pt x="1581150" y="0"/>
                </a:lnTo>
                <a:lnTo>
                  <a:pt x="158115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Freeform 14"/>
          <p:cNvSpPr/>
          <p:nvPr/>
        </p:nvSpPr>
        <p:spPr>
          <a:xfrm>
            <a:off x="12268460" y="3752850"/>
            <a:ext cx="1581150" cy="1581150"/>
          </a:xfrm>
          <a:custGeom>
            <a:avLst/>
            <a:gdLst/>
            <a:ahLst/>
            <a:cxnLst/>
            <a:rect l="l" t="t" r="r" b="b"/>
            <a:pathLst>
              <a:path w="1581150" h="1581150">
                <a:moveTo>
                  <a:pt x="0" y="0"/>
                </a:moveTo>
                <a:lnTo>
                  <a:pt x="1581150" y="0"/>
                </a:lnTo>
                <a:lnTo>
                  <a:pt x="158115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5" name="Freeform 15"/>
          <p:cNvSpPr/>
          <p:nvPr/>
        </p:nvSpPr>
        <p:spPr>
          <a:xfrm>
            <a:off x="15592685" y="3752850"/>
            <a:ext cx="1581150" cy="1581150"/>
          </a:xfrm>
          <a:custGeom>
            <a:avLst/>
            <a:gdLst/>
            <a:ahLst/>
            <a:cxnLst/>
            <a:rect l="l" t="t" r="r" b="b"/>
            <a:pathLst>
              <a:path w="1581150" h="1581150">
                <a:moveTo>
                  <a:pt x="0" y="0"/>
                </a:moveTo>
                <a:lnTo>
                  <a:pt x="1581150" y="0"/>
                </a:lnTo>
                <a:lnTo>
                  <a:pt x="1581150" y="1581150"/>
                </a:lnTo>
                <a:lnTo>
                  <a:pt x="0" y="15811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2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67805">
            <a:off x="-4711669" y="-7392494"/>
            <a:ext cx="13896861" cy="20700013"/>
          </a:xfrm>
          <a:custGeom>
            <a:avLst/>
            <a:gdLst/>
            <a:ahLst/>
            <a:cxnLst/>
            <a:rect l="l" t="t" r="r" b="b"/>
            <a:pathLst>
              <a:path w="13896861" h="20700013">
                <a:moveTo>
                  <a:pt x="0" y="0"/>
                </a:moveTo>
                <a:lnTo>
                  <a:pt x="13896861" y="0"/>
                </a:lnTo>
                <a:lnTo>
                  <a:pt x="13896861" y="20700013"/>
                </a:lnTo>
                <a:lnTo>
                  <a:pt x="0" y="20700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20464" t="-131436" b="-185109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084462" y="7127847"/>
            <a:ext cx="6107538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11"/>
              </a:lnSpc>
            </a:pPr>
            <a:r>
              <a:rPr lang="ja-JP" altLang="en-US" sz="7596" dirty="0">
                <a:solidFill>
                  <a:srgbClr val="FFFFFF"/>
                </a:solidFill>
                <a:ea typeface="源石ゴシック Bold"/>
              </a:rPr>
              <a:t>チームについて</a:t>
            </a:r>
            <a:endParaRPr lang="en-US" sz="7596" dirty="0">
              <a:solidFill>
                <a:srgbClr val="FFFFFF"/>
              </a:solidFill>
              <a:ea typeface="源石ゴシック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6547719" y="1466850"/>
            <a:ext cx="4970020" cy="5020222"/>
          </a:xfrm>
          <a:custGeom>
            <a:avLst/>
            <a:gdLst/>
            <a:ahLst/>
            <a:cxnLst/>
            <a:rect l="l" t="t" r="r" b="b"/>
            <a:pathLst>
              <a:path w="4970020" h="5020222">
                <a:moveTo>
                  <a:pt x="0" y="0"/>
                </a:moveTo>
                <a:lnTo>
                  <a:pt x="4970020" y="0"/>
                </a:lnTo>
                <a:lnTo>
                  <a:pt x="4970020" y="5020222"/>
                </a:lnTo>
                <a:lnTo>
                  <a:pt x="0" y="5020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7582915" y="2932998"/>
            <a:ext cx="2899627" cy="21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5"/>
              </a:lnSpc>
            </a:pPr>
            <a:r>
              <a:rPr lang="en-US" sz="14340">
                <a:solidFill>
                  <a:srgbClr val="FFFFFF"/>
                </a:solidFill>
                <a:latin typeface="源石ゴシック 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619314"/>
            <a:ext cx="4008919" cy="82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>
                <a:solidFill>
                  <a:srgbClr val="545454"/>
                </a:solidFill>
                <a:latin typeface="源石ゴシック Bold"/>
                <a:ea typeface="源石ゴシック Bold"/>
              </a:rPr>
              <a:t>私たちは…</a:t>
            </a: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8D15A978-29E4-4E63-FB62-646A2BEE0234}"/>
              </a:ext>
            </a:extLst>
          </p:cNvPr>
          <p:cNvGrpSpPr/>
          <p:nvPr/>
        </p:nvGrpSpPr>
        <p:grpSpPr>
          <a:xfrm>
            <a:off x="1379594" y="1028700"/>
            <a:ext cx="15528811" cy="8285997"/>
            <a:chOff x="1379594" y="1028700"/>
            <a:chExt cx="15528811" cy="8285997"/>
          </a:xfrm>
        </p:grpSpPr>
        <p:grpSp>
          <p:nvGrpSpPr>
            <p:cNvPr id="3" name="Group 3"/>
            <p:cNvGrpSpPr/>
            <p:nvPr/>
          </p:nvGrpSpPr>
          <p:grpSpPr>
            <a:xfrm>
              <a:off x="1379594" y="1028700"/>
              <a:ext cx="15528811" cy="8285997"/>
              <a:chOff x="0" y="0"/>
              <a:chExt cx="20705082" cy="1104799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7232681" y="519191"/>
                <a:ext cx="1920164" cy="2653493"/>
              </a:xfrm>
              <a:custGeom>
                <a:avLst/>
                <a:gdLst/>
                <a:ahLst/>
                <a:cxnLst/>
                <a:rect l="l" t="t" r="r" b="b"/>
                <a:pathLst>
                  <a:path w="1920164" h="2653493">
                    <a:moveTo>
                      <a:pt x="0" y="0"/>
                    </a:moveTo>
                    <a:lnTo>
                      <a:pt x="1920163" y="0"/>
                    </a:lnTo>
                    <a:lnTo>
                      <a:pt x="1920163" y="2653492"/>
                    </a:lnTo>
                    <a:lnTo>
                      <a:pt x="0" y="26534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5" name="Freeform 5"/>
              <p:cNvSpPr/>
              <p:nvPr/>
            </p:nvSpPr>
            <p:spPr>
              <a:xfrm>
                <a:off x="6063961" y="519191"/>
                <a:ext cx="1920164" cy="2653493"/>
              </a:xfrm>
              <a:custGeom>
                <a:avLst/>
                <a:gdLst/>
                <a:ahLst/>
                <a:cxnLst/>
                <a:rect l="l" t="t" r="r" b="b"/>
                <a:pathLst>
                  <a:path w="1920164" h="2653493">
                    <a:moveTo>
                      <a:pt x="0" y="0"/>
                    </a:moveTo>
                    <a:lnTo>
                      <a:pt x="1920164" y="0"/>
                    </a:lnTo>
                    <a:lnTo>
                      <a:pt x="1920164" y="2653492"/>
                    </a:lnTo>
                    <a:lnTo>
                      <a:pt x="0" y="26534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18784918" y="8191304"/>
                <a:ext cx="1920164" cy="2653493"/>
              </a:xfrm>
              <a:custGeom>
                <a:avLst/>
                <a:gdLst/>
                <a:ahLst/>
                <a:cxnLst/>
                <a:rect l="l" t="t" r="r" b="b"/>
                <a:pathLst>
                  <a:path w="1920164" h="2653493">
                    <a:moveTo>
                      <a:pt x="0" y="0"/>
                    </a:moveTo>
                    <a:lnTo>
                      <a:pt x="1920164" y="0"/>
                    </a:lnTo>
                    <a:lnTo>
                      <a:pt x="1920164" y="2653492"/>
                    </a:lnTo>
                    <a:lnTo>
                      <a:pt x="0" y="265349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14712736" y="7067757"/>
                <a:ext cx="1920164" cy="2653493"/>
              </a:xfrm>
              <a:custGeom>
                <a:avLst/>
                <a:gdLst/>
                <a:ahLst/>
                <a:cxnLst/>
                <a:rect l="l" t="t" r="r" b="b"/>
                <a:pathLst>
                  <a:path w="1920164" h="2653493">
                    <a:moveTo>
                      <a:pt x="0" y="0"/>
                    </a:moveTo>
                    <a:lnTo>
                      <a:pt x="1920164" y="0"/>
                    </a:lnTo>
                    <a:lnTo>
                      <a:pt x="1920164" y="2653493"/>
                    </a:lnTo>
                    <a:lnTo>
                      <a:pt x="0" y="265349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12105235" y="0"/>
                <a:ext cx="2671574" cy="3691874"/>
              </a:xfrm>
              <a:custGeom>
                <a:avLst/>
                <a:gdLst/>
                <a:ahLst/>
                <a:cxnLst/>
                <a:rect l="l" t="t" r="r" b="b"/>
                <a:pathLst>
                  <a:path w="2671574" h="3691874">
                    <a:moveTo>
                      <a:pt x="0" y="0"/>
                    </a:moveTo>
                    <a:lnTo>
                      <a:pt x="2671574" y="0"/>
                    </a:lnTo>
                    <a:lnTo>
                      <a:pt x="2671574" y="3691874"/>
                    </a:lnTo>
                    <a:lnTo>
                      <a:pt x="0" y="369187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1440123" y="1557572"/>
                <a:ext cx="1920164" cy="2653493"/>
              </a:xfrm>
              <a:custGeom>
                <a:avLst/>
                <a:gdLst/>
                <a:ahLst/>
                <a:cxnLst/>
                <a:rect l="l" t="t" r="r" b="b"/>
                <a:pathLst>
                  <a:path w="1920164" h="2653493">
                    <a:moveTo>
                      <a:pt x="0" y="0"/>
                    </a:moveTo>
                    <a:lnTo>
                      <a:pt x="1920163" y="0"/>
                    </a:lnTo>
                    <a:lnTo>
                      <a:pt x="1920163" y="2653493"/>
                    </a:lnTo>
                    <a:lnTo>
                      <a:pt x="0" y="265349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4832382" y="7067757"/>
                <a:ext cx="1920164" cy="2653493"/>
              </a:xfrm>
              <a:custGeom>
                <a:avLst/>
                <a:gdLst/>
                <a:ahLst/>
                <a:cxnLst/>
                <a:rect l="l" t="t" r="r" b="b"/>
                <a:pathLst>
                  <a:path w="1920164" h="2653493">
                    <a:moveTo>
                      <a:pt x="0" y="0"/>
                    </a:moveTo>
                    <a:lnTo>
                      <a:pt x="1920164" y="0"/>
                    </a:lnTo>
                    <a:lnTo>
                      <a:pt x="1920164" y="2653493"/>
                    </a:lnTo>
                    <a:lnTo>
                      <a:pt x="0" y="2653493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0" y="7067757"/>
                <a:ext cx="2880246" cy="3980239"/>
              </a:xfrm>
              <a:custGeom>
                <a:avLst/>
                <a:gdLst/>
                <a:ahLst/>
                <a:cxnLst/>
                <a:rect l="l" t="t" r="r" b="b"/>
                <a:pathLst>
                  <a:path w="2880246" h="3980239">
                    <a:moveTo>
                      <a:pt x="0" y="0"/>
                    </a:moveTo>
                    <a:lnTo>
                      <a:pt x="2880246" y="0"/>
                    </a:lnTo>
                    <a:lnTo>
                      <a:pt x="2880246" y="3980239"/>
                    </a:lnTo>
                    <a:lnTo>
                      <a:pt x="0" y="398023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ja-JP" altLang="en-US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919667" y="4550159"/>
              <a:ext cx="10448666" cy="1262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802"/>
                </a:lnSpc>
              </a:pPr>
              <a:r>
                <a:rPr lang="en-US" sz="8450" spc="1123">
                  <a:solidFill>
                    <a:srgbClr val="545454"/>
                  </a:solidFill>
                  <a:ea typeface="源石ゴシック Bold"/>
                </a:rPr>
                <a:t>全員初心者！！！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38697" y="6406870"/>
            <a:ext cx="4810605" cy="1015043"/>
            <a:chOff x="0" y="0"/>
            <a:chExt cx="812800" cy="1715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71502"/>
            </a:xfrm>
            <a:custGeom>
              <a:avLst/>
              <a:gdLst/>
              <a:ahLst/>
              <a:cxnLst/>
              <a:rect l="l" t="t" r="r" b="b"/>
              <a:pathLst>
                <a:path w="812800" h="171502">
                  <a:moveTo>
                    <a:pt x="406400" y="0"/>
                  </a:moveTo>
                  <a:cubicBezTo>
                    <a:pt x="181951" y="0"/>
                    <a:pt x="0" y="38392"/>
                    <a:pt x="0" y="85751"/>
                  </a:cubicBezTo>
                  <a:cubicBezTo>
                    <a:pt x="0" y="133110"/>
                    <a:pt x="181951" y="171502"/>
                    <a:pt x="406400" y="171502"/>
                  </a:cubicBezTo>
                  <a:cubicBezTo>
                    <a:pt x="630849" y="171502"/>
                    <a:pt x="812800" y="133110"/>
                    <a:pt x="812800" y="85751"/>
                  </a:cubicBezTo>
                  <a:cubicBezTo>
                    <a:pt x="812800" y="3839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9292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-31547"/>
              <a:ext cx="660400" cy="186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738697" y="3086100"/>
            <a:ext cx="5224333" cy="4960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28"/>
              </a:lnSpc>
            </a:pPr>
            <a:r>
              <a:rPr lang="en-US" sz="33300" spc="4428" dirty="0">
                <a:solidFill>
                  <a:srgbClr val="545454"/>
                </a:solidFill>
                <a:ea typeface="源石ゴシック Bold"/>
              </a:rPr>
              <a:t>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4238" y="619314"/>
            <a:ext cx="4008919" cy="828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>
                <a:solidFill>
                  <a:srgbClr val="545454"/>
                </a:solidFill>
                <a:ea typeface="源石ゴシック Bold"/>
              </a:rPr>
              <a:t>チーム名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A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67805" flipH="1" flipV="1">
            <a:off x="9118696" y="-1342565"/>
            <a:ext cx="10940418" cy="15400509"/>
          </a:xfrm>
          <a:custGeom>
            <a:avLst/>
            <a:gdLst/>
            <a:ahLst/>
            <a:cxnLst/>
            <a:rect l="l" t="t" r="r" b="b"/>
            <a:pathLst>
              <a:path w="10940418" h="15400509">
                <a:moveTo>
                  <a:pt x="10940417" y="15400509"/>
                </a:moveTo>
                <a:lnTo>
                  <a:pt x="0" y="15400509"/>
                </a:lnTo>
                <a:lnTo>
                  <a:pt x="0" y="0"/>
                </a:lnTo>
                <a:lnTo>
                  <a:pt x="10940417" y="0"/>
                </a:lnTo>
                <a:lnTo>
                  <a:pt x="10940417" y="154005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88133" t="-198892" b="-26099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6643301" y="1466850"/>
            <a:ext cx="4970020" cy="5020222"/>
          </a:xfrm>
          <a:custGeom>
            <a:avLst/>
            <a:gdLst/>
            <a:ahLst/>
            <a:cxnLst/>
            <a:rect l="l" t="t" r="r" b="b"/>
            <a:pathLst>
              <a:path w="4970020" h="5020222">
                <a:moveTo>
                  <a:pt x="0" y="0"/>
                </a:moveTo>
                <a:lnTo>
                  <a:pt x="4970019" y="0"/>
                </a:lnTo>
                <a:lnTo>
                  <a:pt x="4970019" y="5020222"/>
                </a:lnTo>
                <a:lnTo>
                  <a:pt x="0" y="5020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509288" y="6951810"/>
            <a:ext cx="7238046" cy="1055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06"/>
              </a:lnSpc>
            </a:pPr>
            <a:r>
              <a:rPr lang="en-US" sz="7074">
                <a:solidFill>
                  <a:srgbClr val="FFFFFF"/>
                </a:solidFill>
                <a:latin typeface="源石ゴシック Bold"/>
                <a:ea typeface="源石ゴシック Bold"/>
              </a:rPr>
              <a:t>A review 紹介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62567" y="2932998"/>
            <a:ext cx="2899627" cy="213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5"/>
              </a:lnSpc>
            </a:pPr>
            <a:r>
              <a:rPr lang="en-US" sz="14340">
                <a:solidFill>
                  <a:srgbClr val="FFFFFF"/>
                </a:solidFill>
                <a:latin typeface="源石ゴシック Bold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31834" y="4630928"/>
            <a:ext cx="5224333" cy="51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43"/>
              </a:lnSpc>
            </a:pPr>
            <a:r>
              <a:rPr lang="en-US" sz="3399" spc="452">
                <a:solidFill>
                  <a:srgbClr val="545454"/>
                </a:solidFill>
                <a:ea typeface="源石ゴシック Bold"/>
              </a:rPr>
              <a:t>作成する経緯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87194" y="365825"/>
            <a:ext cx="17313613" cy="9374523"/>
            <a:chOff x="0" y="-47625"/>
            <a:chExt cx="4559964" cy="24690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59964" cy="2421385"/>
            </a:xfrm>
            <a:custGeom>
              <a:avLst/>
              <a:gdLst/>
              <a:ahLst/>
              <a:cxnLst/>
              <a:rect l="l" t="t" r="r" b="b"/>
              <a:pathLst>
                <a:path w="4559964" h="2421385">
                  <a:moveTo>
                    <a:pt x="13415" y="0"/>
                  </a:moveTo>
                  <a:lnTo>
                    <a:pt x="4546549" y="0"/>
                  </a:lnTo>
                  <a:cubicBezTo>
                    <a:pt x="4550107" y="0"/>
                    <a:pt x="4553519" y="1413"/>
                    <a:pt x="4556035" y="3929"/>
                  </a:cubicBezTo>
                  <a:cubicBezTo>
                    <a:pt x="4558550" y="6445"/>
                    <a:pt x="4559964" y="9857"/>
                    <a:pt x="4559964" y="13415"/>
                  </a:cubicBezTo>
                  <a:lnTo>
                    <a:pt x="4559964" y="2407971"/>
                  </a:lnTo>
                  <a:cubicBezTo>
                    <a:pt x="4559964" y="2411528"/>
                    <a:pt x="4558550" y="2414941"/>
                    <a:pt x="4556035" y="2417456"/>
                  </a:cubicBezTo>
                  <a:cubicBezTo>
                    <a:pt x="4553519" y="2419972"/>
                    <a:pt x="4550107" y="2421385"/>
                    <a:pt x="4546549" y="2421385"/>
                  </a:cubicBezTo>
                  <a:lnTo>
                    <a:pt x="13415" y="2421385"/>
                  </a:lnTo>
                  <a:cubicBezTo>
                    <a:pt x="9857" y="2421385"/>
                    <a:pt x="6445" y="2419972"/>
                    <a:pt x="3929" y="2417456"/>
                  </a:cubicBezTo>
                  <a:cubicBezTo>
                    <a:pt x="1413" y="2414941"/>
                    <a:pt x="0" y="2411528"/>
                    <a:pt x="0" y="2407971"/>
                  </a:cubicBezTo>
                  <a:lnTo>
                    <a:pt x="0" y="13415"/>
                  </a:lnTo>
                  <a:cubicBezTo>
                    <a:pt x="0" y="9857"/>
                    <a:pt x="1413" y="6445"/>
                    <a:pt x="3929" y="3929"/>
                  </a:cubicBezTo>
                  <a:cubicBezTo>
                    <a:pt x="6445" y="1413"/>
                    <a:pt x="9857" y="0"/>
                    <a:pt x="13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80975" cap="rnd">
              <a:solidFill>
                <a:srgbClr val="F59292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559964" cy="246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1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38200" y="1038225"/>
            <a:ext cx="63246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ja-JP" altLang="en-US" sz="5550" spc="738" dirty="0">
                <a:solidFill>
                  <a:srgbClr val="545454"/>
                </a:solidFill>
                <a:ea typeface="源石ゴシック Bold"/>
              </a:rPr>
              <a:t>アプリ作成の</a:t>
            </a:r>
            <a:r>
              <a:rPr lang="en-US" sz="5550" spc="738" dirty="0" err="1">
                <a:solidFill>
                  <a:srgbClr val="545454"/>
                </a:solidFill>
                <a:ea typeface="源石ゴシック Bold"/>
              </a:rPr>
              <a:t>経緯</a:t>
            </a:r>
            <a:endParaRPr lang="en-US" sz="5550" spc="738" dirty="0">
              <a:solidFill>
                <a:srgbClr val="545454"/>
              </a:solidFill>
              <a:ea typeface="源石ゴシック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7214"/>
            <a:ext cx="18407735" cy="10551164"/>
            <a:chOff x="0" y="0"/>
            <a:chExt cx="24543647" cy="140682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4006" y="9305064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" name="Freeform 5"/>
            <p:cNvSpPr/>
            <p:nvPr/>
          </p:nvSpPr>
          <p:spPr>
            <a:xfrm flipV="1">
              <a:off x="0" y="4592708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4763156"/>
                  </a:moveTo>
                  <a:lnTo>
                    <a:pt x="12299227" y="4763156"/>
                  </a:lnTo>
                  <a:lnTo>
                    <a:pt x="12299227" y="0"/>
                  </a:lnTo>
                  <a:lnTo>
                    <a:pt x="0" y="0"/>
                  </a:lnTo>
                  <a:lnTo>
                    <a:pt x="0" y="4763156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Freeform 6"/>
            <p:cNvSpPr/>
            <p:nvPr/>
          </p:nvSpPr>
          <p:spPr>
            <a:xfrm flipV="1">
              <a:off x="12243596" y="4592708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4763156"/>
                  </a:moveTo>
                  <a:lnTo>
                    <a:pt x="12299227" y="4763156"/>
                  </a:lnTo>
                  <a:lnTo>
                    <a:pt x="12299227" y="0"/>
                  </a:lnTo>
                  <a:lnTo>
                    <a:pt x="0" y="0"/>
                  </a:lnTo>
                  <a:lnTo>
                    <a:pt x="0" y="4763156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2240414" y="0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2244420" y="9305064"/>
              <a:ext cx="12299227" cy="4763155"/>
            </a:xfrm>
            <a:custGeom>
              <a:avLst/>
              <a:gdLst/>
              <a:ahLst/>
              <a:cxnLst/>
              <a:rect l="l" t="t" r="r" b="b"/>
              <a:pathLst>
                <a:path w="12299227" h="4763155">
                  <a:moveTo>
                    <a:pt x="0" y="0"/>
                  </a:moveTo>
                  <a:lnTo>
                    <a:pt x="12299227" y="0"/>
                  </a:lnTo>
                  <a:lnTo>
                    <a:pt x="12299227" y="4763155"/>
                  </a:lnTo>
                  <a:lnTo>
                    <a:pt x="0" y="4763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26599" y="3377039"/>
            <a:ext cx="5354538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sz="5550" spc="738" dirty="0" err="1">
                <a:solidFill>
                  <a:srgbClr val="545454"/>
                </a:solidFill>
                <a:latin typeface="源石ゴシック Bold"/>
                <a:ea typeface="源石ゴシック Bold"/>
              </a:rPr>
              <a:t>そんなときに</a:t>
            </a:r>
            <a:r>
              <a:rPr lang="en-US" sz="5550" spc="738" dirty="0">
                <a:solidFill>
                  <a:srgbClr val="545454"/>
                </a:solidFill>
                <a:latin typeface="源石ゴシック Bold"/>
                <a:ea typeface="源石ゴシック Bold"/>
              </a:rPr>
              <a:t>…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D59A6B5-E1F1-1C0B-BD13-1072AB0A9323}"/>
              </a:ext>
            </a:extLst>
          </p:cNvPr>
          <p:cNvSpPr txBox="1"/>
          <p:nvPr/>
        </p:nvSpPr>
        <p:spPr>
          <a:xfrm>
            <a:off x="13792520" y="2795782"/>
            <a:ext cx="213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8E2C3A6C-7FC8-0E32-BCD9-3C617BAC1237}"/>
              </a:ext>
            </a:extLst>
          </p:cNvPr>
          <p:cNvGrpSpPr/>
          <p:nvPr/>
        </p:nvGrpSpPr>
        <p:grpSpPr>
          <a:xfrm>
            <a:off x="4042507" y="4619352"/>
            <a:ext cx="10322721" cy="2103847"/>
            <a:chOff x="4042507" y="4619352"/>
            <a:chExt cx="10322721" cy="2103847"/>
          </a:xfrm>
        </p:grpSpPr>
        <p:sp>
          <p:nvSpPr>
            <p:cNvPr id="9" name="TextBox 9"/>
            <p:cNvSpPr txBox="1"/>
            <p:nvPr/>
          </p:nvSpPr>
          <p:spPr>
            <a:xfrm>
              <a:off x="4042507" y="4619352"/>
              <a:ext cx="10322721" cy="1743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22"/>
                </a:lnSpc>
              </a:pPr>
              <a:r>
                <a:rPr lang="en-US" sz="11657" spc="1550" dirty="0">
                  <a:solidFill>
                    <a:srgbClr val="545454"/>
                  </a:solidFill>
                  <a:latin typeface="源石ゴシック Bold"/>
                </a:rPr>
                <a:t>A review</a:t>
              </a:r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2619A40B-82A5-A7C7-9098-F69ED9FCC68C}"/>
                </a:ext>
              </a:extLst>
            </p:cNvPr>
            <p:cNvSpPr txBox="1"/>
            <p:nvPr/>
          </p:nvSpPr>
          <p:spPr>
            <a:xfrm>
              <a:off x="7010400" y="6002104"/>
              <a:ext cx="3810924" cy="7210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438"/>
                </a:lnSpc>
              </a:pPr>
              <a:r>
                <a:rPr lang="ja-JP" altLang="en-US" sz="2400" spc="738" dirty="0">
                  <a:solidFill>
                    <a:srgbClr val="545454"/>
                  </a:solidFill>
                  <a:latin typeface="源石ゴシック Bold"/>
                  <a:ea typeface="源石ゴシック Bold"/>
                </a:rPr>
                <a:t>－レビューアプリ－</a:t>
              </a:r>
              <a:endParaRPr lang="en-US" sz="2400" spc="738" dirty="0">
                <a:solidFill>
                  <a:srgbClr val="545454"/>
                </a:solidFill>
                <a:latin typeface="源石ゴシック Bold"/>
                <a:ea typeface="源石ゴシック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87194" y="546651"/>
            <a:ext cx="17313613" cy="9193697"/>
          </a:xfrm>
          <a:custGeom>
            <a:avLst/>
            <a:gdLst/>
            <a:ahLst/>
            <a:cxnLst/>
            <a:rect l="l" t="t" r="r" b="b"/>
            <a:pathLst>
              <a:path w="4559964" h="2421385">
                <a:moveTo>
                  <a:pt x="13415" y="0"/>
                </a:moveTo>
                <a:lnTo>
                  <a:pt x="4546549" y="0"/>
                </a:lnTo>
                <a:cubicBezTo>
                  <a:pt x="4550107" y="0"/>
                  <a:pt x="4553519" y="1413"/>
                  <a:pt x="4556035" y="3929"/>
                </a:cubicBezTo>
                <a:cubicBezTo>
                  <a:pt x="4558550" y="6445"/>
                  <a:pt x="4559964" y="9857"/>
                  <a:pt x="4559964" y="13415"/>
                </a:cubicBezTo>
                <a:lnTo>
                  <a:pt x="4559964" y="2407971"/>
                </a:lnTo>
                <a:cubicBezTo>
                  <a:pt x="4559964" y="2411528"/>
                  <a:pt x="4558550" y="2414941"/>
                  <a:pt x="4556035" y="2417456"/>
                </a:cubicBezTo>
                <a:cubicBezTo>
                  <a:pt x="4553519" y="2419972"/>
                  <a:pt x="4550107" y="2421385"/>
                  <a:pt x="4546549" y="2421385"/>
                </a:cubicBezTo>
                <a:lnTo>
                  <a:pt x="13415" y="2421385"/>
                </a:lnTo>
                <a:cubicBezTo>
                  <a:pt x="9857" y="2421385"/>
                  <a:pt x="6445" y="2419972"/>
                  <a:pt x="3929" y="2417456"/>
                </a:cubicBezTo>
                <a:cubicBezTo>
                  <a:pt x="1413" y="2414941"/>
                  <a:pt x="0" y="2411528"/>
                  <a:pt x="0" y="2407971"/>
                </a:cubicBezTo>
                <a:lnTo>
                  <a:pt x="0" y="13415"/>
                </a:lnTo>
                <a:cubicBezTo>
                  <a:pt x="0" y="9857"/>
                  <a:pt x="1413" y="6445"/>
                  <a:pt x="3929" y="3929"/>
                </a:cubicBezTo>
                <a:cubicBezTo>
                  <a:pt x="6445" y="1413"/>
                  <a:pt x="9857" y="0"/>
                  <a:pt x="13415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80975" cap="rnd">
            <a:solidFill>
              <a:srgbClr val="F59292"/>
            </a:solidFill>
            <a:prstDash val="solid"/>
            <a:round/>
          </a:ln>
        </p:spPr>
        <p:txBody>
          <a:bodyPr/>
          <a:lstStyle/>
          <a:p>
            <a:endParaRPr lang="ja-JP" altLang="en-US" dirty="0"/>
          </a:p>
        </p:txBody>
      </p:sp>
      <p:sp>
        <p:nvSpPr>
          <p:cNvPr id="17" name="TextBox 17"/>
          <p:cNvSpPr txBox="1"/>
          <p:nvPr/>
        </p:nvSpPr>
        <p:spPr>
          <a:xfrm>
            <a:off x="3898180" y="1368135"/>
            <a:ext cx="10491641" cy="1262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1"/>
              </a:lnSpc>
            </a:pPr>
            <a:r>
              <a:rPr lang="en-US" sz="8458" spc="1124" dirty="0">
                <a:solidFill>
                  <a:srgbClr val="545454"/>
                </a:solidFill>
                <a:latin typeface="源石ゴシック Bold"/>
                <a:ea typeface="源石ゴシック Bold"/>
              </a:rPr>
              <a:t>A </a:t>
            </a:r>
            <a:r>
              <a:rPr lang="en-US" sz="8458" spc="1124" dirty="0" err="1">
                <a:solidFill>
                  <a:srgbClr val="545454"/>
                </a:solidFill>
                <a:latin typeface="源石ゴシック Bold"/>
                <a:ea typeface="源石ゴシック Bold"/>
              </a:rPr>
              <a:t>reviewとは</a:t>
            </a:r>
            <a:r>
              <a:rPr lang="en-US" sz="8458" spc="1124" dirty="0">
                <a:solidFill>
                  <a:srgbClr val="545454"/>
                </a:solidFill>
                <a:latin typeface="源石ゴシック Bold"/>
                <a:ea typeface="源石ゴシック Bold"/>
              </a:rPr>
              <a:t>！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7194" y="365825"/>
            <a:ext cx="17313613" cy="937452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415"/>
              </a:lnSpc>
            </a:pPr>
            <a:endParaRPr/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2EBCC45A-AB99-16F2-70D6-F279D60745E6}"/>
              </a:ext>
            </a:extLst>
          </p:cNvPr>
          <p:cNvGrpSpPr/>
          <p:nvPr/>
        </p:nvGrpSpPr>
        <p:grpSpPr>
          <a:xfrm>
            <a:off x="3370474" y="3332103"/>
            <a:ext cx="11426682" cy="1735281"/>
            <a:chOff x="3370474" y="3332103"/>
            <a:chExt cx="11426682" cy="1735281"/>
          </a:xfrm>
        </p:grpSpPr>
        <p:grpSp>
          <p:nvGrpSpPr>
            <p:cNvPr id="5" name="Group 5"/>
            <p:cNvGrpSpPr/>
            <p:nvPr/>
          </p:nvGrpSpPr>
          <p:grpSpPr>
            <a:xfrm>
              <a:off x="3370474" y="3332103"/>
              <a:ext cx="11426682" cy="1735281"/>
              <a:chOff x="0" y="0"/>
              <a:chExt cx="3009497" cy="45702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3009497" cy="457029"/>
              </a:xfrm>
              <a:custGeom>
                <a:avLst/>
                <a:gdLst/>
                <a:ahLst/>
                <a:cxnLst/>
                <a:rect l="l" t="t" r="r" b="b"/>
                <a:pathLst>
                  <a:path w="3009497" h="457029">
                    <a:moveTo>
                      <a:pt x="34554" y="0"/>
                    </a:moveTo>
                    <a:lnTo>
                      <a:pt x="2974942" y="0"/>
                    </a:lnTo>
                    <a:cubicBezTo>
                      <a:pt x="2994026" y="0"/>
                      <a:pt x="3009497" y="15470"/>
                      <a:pt x="3009497" y="34554"/>
                    </a:cubicBezTo>
                    <a:lnTo>
                      <a:pt x="3009497" y="422475"/>
                    </a:lnTo>
                    <a:cubicBezTo>
                      <a:pt x="3009497" y="431639"/>
                      <a:pt x="3005856" y="440428"/>
                      <a:pt x="2999376" y="446908"/>
                    </a:cubicBezTo>
                    <a:cubicBezTo>
                      <a:pt x="2992896" y="453388"/>
                      <a:pt x="2984107" y="457029"/>
                      <a:pt x="2974942" y="457029"/>
                    </a:cubicBezTo>
                    <a:lnTo>
                      <a:pt x="34554" y="457029"/>
                    </a:lnTo>
                    <a:cubicBezTo>
                      <a:pt x="15470" y="457029"/>
                      <a:pt x="0" y="441558"/>
                      <a:pt x="0" y="422475"/>
                    </a:cubicBezTo>
                    <a:lnTo>
                      <a:pt x="0" y="34554"/>
                    </a:lnTo>
                    <a:cubicBezTo>
                      <a:pt x="0" y="15470"/>
                      <a:pt x="15470" y="0"/>
                      <a:pt x="34554" y="0"/>
                    </a:cubicBezTo>
                    <a:close/>
                  </a:path>
                </a:pathLst>
              </a:custGeom>
              <a:solidFill>
                <a:srgbClr val="FFF7D6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3009497" cy="5046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5"/>
                  </a:lnSpc>
                </a:pPr>
                <a:endParaRPr/>
              </a:p>
            </p:txBody>
          </p:sp>
        </p:grpSp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78282F8A-80CD-03D2-E801-E1FF42EE6034}"/>
                </a:ext>
              </a:extLst>
            </p:cNvPr>
            <p:cNvGrpSpPr/>
            <p:nvPr/>
          </p:nvGrpSpPr>
          <p:grpSpPr>
            <a:xfrm>
              <a:off x="5769582" y="3617369"/>
              <a:ext cx="5268396" cy="1206356"/>
              <a:chOff x="5734413" y="3554445"/>
              <a:chExt cx="5268396" cy="1206356"/>
            </a:xfrm>
          </p:grpSpPr>
          <p:sp>
            <p:nvSpPr>
              <p:cNvPr id="16" name="TextBox 16"/>
              <p:cNvSpPr txBox="1"/>
              <p:nvPr/>
            </p:nvSpPr>
            <p:spPr>
              <a:xfrm>
                <a:off x="7285191" y="3961216"/>
                <a:ext cx="3717618" cy="47705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716"/>
                  </a:lnSpc>
                </a:pPr>
                <a:r>
                  <a:rPr lang="en-US" sz="3600" spc="426" dirty="0" err="1">
                    <a:solidFill>
                      <a:srgbClr val="545454"/>
                    </a:solidFill>
                    <a:ea typeface="源石ゴシック Bold"/>
                  </a:rPr>
                  <a:t>自分だけの記録</a:t>
                </a:r>
                <a:endParaRPr lang="en-US" sz="3600" spc="426" dirty="0">
                  <a:solidFill>
                    <a:srgbClr val="545454"/>
                  </a:solidFill>
                  <a:ea typeface="源石ゴシック Bold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3F433C6-0A87-3A5E-1799-1FEE7A16DAD6}"/>
                  </a:ext>
                </a:extLst>
              </p:cNvPr>
              <p:cNvSpPr txBox="1"/>
              <p:nvPr/>
            </p:nvSpPr>
            <p:spPr>
              <a:xfrm>
                <a:off x="5734413" y="3554445"/>
                <a:ext cx="1816820" cy="120635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811"/>
                  </a:lnSpc>
                </a:pPr>
                <a:r>
                  <a:rPr lang="ja-JP" altLang="en-US" sz="7200" spc="1124" dirty="0">
                    <a:solidFill>
                      <a:srgbClr val="545454"/>
                    </a:solidFill>
                    <a:latin typeface="源石ゴシック Bold"/>
                    <a:ea typeface="源石ゴシック Bold"/>
                  </a:rPr>
                  <a:t>①</a:t>
                </a:r>
                <a:endParaRPr lang="en-US" sz="7200" spc="1124" dirty="0">
                  <a:solidFill>
                    <a:srgbClr val="545454"/>
                  </a:solidFill>
                  <a:latin typeface="源石ゴシック Bold"/>
                  <a:ea typeface="源石ゴシック Bold"/>
                </a:endParaRPr>
              </a:p>
            </p:txBody>
          </p:sp>
        </p:grp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77DEA68F-BCB3-24B2-27CB-F3239FBA735F}"/>
              </a:ext>
            </a:extLst>
          </p:cNvPr>
          <p:cNvGrpSpPr/>
          <p:nvPr/>
        </p:nvGrpSpPr>
        <p:grpSpPr>
          <a:xfrm>
            <a:off x="3370474" y="5365170"/>
            <a:ext cx="11426682" cy="1749148"/>
            <a:chOff x="3370474" y="5365170"/>
            <a:chExt cx="11426682" cy="1749148"/>
          </a:xfrm>
        </p:grpSpPr>
        <p:grpSp>
          <p:nvGrpSpPr>
            <p:cNvPr id="11" name="Group 11"/>
            <p:cNvGrpSpPr/>
            <p:nvPr/>
          </p:nvGrpSpPr>
          <p:grpSpPr>
            <a:xfrm>
              <a:off x="3370474" y="5365170"/>
              <a:ext cx="11426682" cy="1749148"/>
              <a:chOff x="0" y="0"/>
              <a:chExt cx="3009497" cy="46068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3009497" cy="460681"/>
              </a:xfrm>
              <a:custGeom>
                <a:avLst/>
                <a:gdLst/>
                <a:ahLst/>
                <a:cxnLst/>
                <a:rect l="l" t="t" r="r" b="b"/>
                <a:pathLst>
                  <a:path w="3009497" h="460681">
                    <a:moveTo>
                      <a:pt x="34554" y="0"/>
                    </a:moveTo>
                    <a:lnTo>
                      <a:pt x="2974942" y="0"/>
                    </a:lnTo>
                    <a:cubicBezTo>
                      <a:pt x="2994026" y="0"/>
                      <a:pt x="3009497" y="15470"/>
                      <a:pt x="3009497" y="34554"/>
                    </a:cubicBezTo>
                    <a:lnTo>
                      <a:pt x="3009497" y="426127"/>
                    </a:lnTo>
                    <a:cubicBezTo>
                      <a:pt x="3009497" y="445211"/>
                      <a:pt x="2994026" y="460681"/>
                      <a:pt x="2974942" y="460681"/>
                    </a:cubicBezTo>
                    <a:lnTo>
                      <a:pt x="34554" y="460681"/>
                    </a:lnTo>
                    <a:cubicBezTo>
                      <a:pt x="25390" y="460681"/>
                      <a:pt x="16601" y="457040"/>
                      <a:pt x="10121" y="450560"/>
                    </a:cubicBezTo>
                    <a:cubicBezTo>
                      <a:pt x="3641" y="444080"/>
                      <a:pt x="0" y="435291"/>
                      <a:pt x="0" y="426127"/>
                    </a:cubicBezTo>
                    <a:lnTo>
                      <a:pt x="0" y="34554"/>
                    </a:lnTo>
                    <a:cubicBezTo>
                      <a:pt x="0" y="15470"/>
                      <a:pt x="15470" y="0"/>
                      <a:pt x="34554" y="0"/>
                    </a:cubicBezTo>
                    <a:close/>
                  </a:path>
                </a:pathLst>
              </a:custGeom>
              <a:solidFill>
                <a:srgbClr val="FFF7D6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3009497" cy="5083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5"/>
                  </a:lnSpc>
                </a:pPr>
                <a:endParaRPr/>
              </a:p>
            </p:txBody>
          </p:sp>
        </p:grp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4804F5A0-2F48-DCE6-EF21-87A96E7E4965}"/>
                </a:ext>
              </a:extLst>
            </p:cNvPr>
            <p:cNvGrpSpPr/>
            <p:nvPr/>
          </p:nvGrpSpPr>
          <p:grpSpPr>
            <a:xfrm>
              <a:off x="5734413" y="5635210"/>
              <a:ext cx="5736363" cy="1180003"/>
              <a:chOff x="5734413" y="5660624"/>
              <a:chExt cx="5736363" cy="1180003"/>
            </a:xfrm>
          </p:grpSpPr>
          <p:sp>
            <p:nvSpPr>
              <p:cNvPr id="14" name="TextBox 14"/>
              <p:cNvSpPr txBox="1"/>
              <p:nvPr/>
            </p:nvSpPr>
            <p:spPr>
              <a:xfrm>
                <a:off x="7291053" y="6039780"/>
                <a:ext cx="4179723" cy="47705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716"/>
                  </a:lnSpc>
                </a:pPr>
                <a:r>
                  <a:rPr lang="en-US" sz="3600" spc="426" dirty="0" err="1">
                    <a:solidFill>
                      <a:srgbClr val="545454"/>
                    </a:solidFill>
                    <a:ea typeface="源石ゴシック Bold"/>
                  </a:rPr>
                  <a:t>過去と現在の比較</a:t>
                </a:r>
                <a:endParaRPr lang="en-US" sz="3600" spc="426" dirty="0">
                  <a:solidFill>
                    <a:srgbClr val="545454"/>
                  </a:solidFill>
                  <a:ea typeface="源石ゴシック Bold"/>
                </a:endParaRPr>
              </a:p>
            </p:txBody>
          </p:sp>
          <p:sp>
            <p:nvSpPr>
              <p:cNvPr id="20" name="TextBox 17">
                <a:extLst>
                  <a:ext uri="{FF2B5EF4-FFF2-40B4-BE49-F238E27FC236}">
                    <a16:creationId xmlns:a16="http://schemas.microsoft.com/office/drawing/2014/main" id="{407BFA5A-40EB-F654-FF3C-B470700C6DF8}"/>
                  </a:ext>
                </a:extLst>
              </p:cNvPr>
              <p:cNvSpPr txBox="1"/>
              <p:nvPr/>
            </p:nvSpPr>
            <p:spPr>
              <a:xfrm>
                <a:off x="5734413" y="5660624"/>
                <a:ext cx="1816820" cy="118000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811"/>
                  </a:lnSpc>
                </a:pPr>
                <a:r>
                  <a:rPr lang="ja-JP" altLang="en-US" sz="7200" spc="1124" dirty="0">
                    <a:solidFill>
                      <a:srgbClr val="545454"/>
                    </a:solidFill>
                    <a:latin typeface="源石ゴシック Bold"/>
                    <a:ea typeface="源石ゴシック Bold"/>
                  </a:rPr>
                  <a:t>②</a:t>
                </a:r>
                <a:endParaRPr lang="en-US" sz="7200" spc="1124" dirty="0">
                  <a:solidFill>
                    <a:srgbClr val="545454"/>
                  </a:solidFill>
                  <a:latin typeface="源石ゴシック Bold"/>
                  <a:ea typeface="源石ゴシック Bold"/>
                </a:endParaRPr>
              </a:p>
            </p:txBody>
          </p:sp>
        </p:grp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0115A31-1956-41A8-F25A-4EC45A498581}"/>
              </a:ext>
            </a:extLst>
          </p:cNvPr>
          <p:cNvGrpSpPr/>
          <p:nvPr/>
        </p:nvGrpSpPr>
        <p:grpSpPr>
          <a:xfrm>
            <a:off x="3370474" y="7333393"/>
            <a:ext cx="11426682" cy="1732676"/>
            <a:chOff x="3370474" y="7333393"/>
            <a:chExt cx="11426682" cy="1732676"/>
          </a:xfrm>
        </p:grpSpPr>
        <p:grpSp>
          <p:nvGrpSpPr>
            <p:cNvPr id="8" name="Group 8"/>
            <p:cNvGrpSpPr/>
            <p:nvPr/>
          </p:nvGrpSpPr>
          <p:grpSpPr>
            <a:xfrm>
              <a:off x="3370474" y="7333393"/>
              <a:ext cx="11426682" cy="1732676"/>
              <a:chOff x="0" y="0"/>
              <a:chExt cx="3009497" cy="4563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009497" cy="456343"/>
              </a:xfrm>
              <a:custGeom>
                <a:avLst/>
                <a:gdLst/>
                <a:ahLst/>
                <a:cxnLst/>
                <a:rect l="l" t="t" r="r" b="b"/>
                <a:pathLst>
                  <a:path w="3009497" h="456343">
                    <a:moveTo>
                      <a:pt x="34554" y="0"/>
                    </a:moveTo>
                    <a:lnTo>
                      <a:pt x="2974942" y="0"/>
                    </a:lnTo>
                    <a:cubicBezTo>
                      <a:pt x="2994026" y="0"/>
                      <a:pt x="3009497" y="15470"/>
                      <a:pt x="3009497" y="34554"/>
                    </a:cubicBezTo>
                    <a:lnTo>
                      <a:pt x="3009497" y="421789"/>
                    </a:lnTo>
                    <a:cubicBezTo>
                      <a:pt x="3009497" y="440872"/>
                      <a:pt x="2994026" y="456343"/>
                      <a:pt x="2974942" y="456343"/>
                    </a:cubicBezTo>
                    <a:lnTo>
                      <a:pt x="34554" y="456343"/>
                    </a:lnTo>
                    <a:cubicBezTo>
                      <a:pt x="25390" y="456343"/>
                      <a:pt x="16601" y="452702"/>
                      <a:pt x="10121" y="446222"/>
                    </a:cubicBezTo>
                    <a:cubicBezTo>
                      <a:pt x="3641" y="439742"/>
                      <a:pt x="0" y="430953"/>
                      <a:pt x="0" y="421789"/>
                    </a:cubicBezTo>
                    <a:lnTo>
                      <a:pt x="0" y="34554"/>
                    </a:lnTo>
                    <a:cubicBezTo>
                      <a:pt x="0" y="15470"/>
                      <a:pt x="15470" y="0"/>
                      <a:pt x="34554" y="0"/>
                    </a:cubicBezTo>
                    <a:close/>
                  </a:path>
                </a:pathLst>
              </a:custGeom>
              <a:solidFill>
                <a:srgbClr val="FFF7D6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3009497" cy="503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15"/>
                  </a:lnSpc>
                </a:pPr>
                <a:endParaRPr/>
              </a:p>
            </p:txBody>
          </p:sp>
        </p:grpSp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C37E0A1E-95E3-E856-3C47-A4058B0EE55B}"/>
                </a:ext>
              </a:extLst>
            </p:cNvPr>
            <p:cNvGrpSpPr/>
            <p:nvPr/>
          </p:nvGrpSpPr>
          <p:grpSpPr>
            <a:xfrm>
              <a:off x="5734413" y="7596553"/>
              <a:ext cx="6219587" cy="1180003"/>
              <a:chOff x="5734413" y="7596553"/>
              <a:chExt cx="6219587" cy="1180003"/>
            </a:xfrm>
          </p:grpSpPr>
          <p:sp>
            <p:nvSpPr>
              <p:cNvPr id="15" name="TextBox 15"/>
              <p:cNvSpPr txBox="1"/>
              <p:nvPr/>
            </p:nvSpPr>
            <p:spPr>
              <a:xfrm>
                <a:off x="7285191" y="7966013"/>
                <a:ext cx="4668809" cy="46743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3600"/>
                  </a:lnSpc>
                </a:pPr>
                <a:r>
                  <a:rPr lang="en-US" sz="3600" spc="412" dirty="0" err="1">
                    <a:solidFill>
                      <a:srgbClr val="545454"/>
                    </a:solidFill>
                    <a:ea typeface="源石ゴシック Bold"/>
                  </a:rPr>
                  <a:t>他ユーザーのレビュ</a:t>
                </a:r>
                <a:r>
                  <a:rPr lang="en-US" sz="3600" spc="412" dirty="0">
                    <a:solidFill>
                      <a:srgbClr val="545454"/>
                    </a:solidFill>
                    <a:ea typeface="源石ゴシック Bold"/>
                  </a:rPr>
                  <a:t>ー</a:t>
                </a:r>
              </a:p>
            </p:txBody>
          </p:sp>
          <p:sp>
            <p:nvSpPr>
              <p:cNvPr id="21" name="TextBox 17">
                <a:extLst>
                  <a:ext uri="{FF2B5EF4-FFF2-40B4-BE49-F238E27FC236}">
                    <a16:creationId xmlns:a16="http://schemas.microsoft.com/office/drawing/2014/main" id="{FE454F9B-BB7B-0522-ECF0-F848DAC372FC}"/>
                  </a:ext>
                </a:extLst>
              </p:cNvPr>
              <p:cNvSpPr txBox="1"/>
              <p:nvPr/>
            </p:nvSpPr>
            <p:spPr>
              <a:xfrm>
                <a:off x="5734413" y="7596553"/>
                <a:ext cx="1816820" cy="118000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9811"/>
                  </a:lnSpc>
                </a:pPr>
                <a:r>
                  <a:rPr lang="ja-JP" altLang="en-US" sz="7200" spc="1124" dirty="0">
                    <a:solidFill>
                      <a:srgbClr val="545454"/>
                    </a:solidFill>
                    <a:latin typeface="源石ゴシック Bold"/>
                    <a:ea typeface="源石ゴシック Bold"/>
                  </a:rPr>
                  <a:t>③</a:t>
                </a:r>
                <a:endParaRPr lang="en-US" sz="7200" spc="1124" dirty="0">
                  <a:solidFill>
                    <a:srgbClr val="545454"/>
                  </a:solidFill>
                  <a:latin typeface="源石ゴシック Bold"/>
                  <a:ea typeface="源石ゴシック Bold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95</Words>
  <Application>Microsoft Office PowerPoint</Application>
  <PresentationFormat>ユーザー設定</PresentationFormat>
  <Paragraphs>54</Paragraphs>
  <Slides>18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5" baseType="lpstr">
      <vt:lpstr>Source Han Sans JP Heavy</vt:lpstr>
      <vt:lpstr>源柔ゴシック Bold</vt:lpstr>
      <vt:lpstr>源石ゴシック Bold</vt:lpstr>
      <vt:lpstr>Rounded M+ Bold</vt:lpstr>
      <vt:lpstr>Arial</vt:lpstr>
      <vt:lpstr>Calibri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イエロー　ブルー　マーケティングプラン　プレゼンテーション</dc:title>
  <dc:creator>User</dc:creator>
  <cp:lastModifiedBy>坂本 菜乃</cp:lastModifiedBy>
  <cp:revision>4</cp:revision>
  <dcterms:created xsi:type="dcterms:W3CDTF">2006-08-16T00:00:00Z</dcterms:created>
  <dcterms:modified xsi:type="dcterms:W3CDTF">2024-06-27T00:50:54Z</dcterms:modified>
  <dc:identifier>DAGJMR8julg</dc:identifier>
</cp:coreProperties>
</file>